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10.jpeg" ContentType="image/jpeg"/>
  <Override PartName="/ppt/media/image9.jpeg" ContentType="image/jpeg"/>
  <Override PartName="/ppt/media/image8.jpeg" ContentType="image/jpeg"/>
  <Override PartName="/ppt/media/image7.jpeg" ContentType="image/jpeg"/>
  <Override PartName="/ppt/media/image2.png" ContentType="image/png"/>
  <Override PartName="/ppt/media/image6.jpeg" ContentType="image/jpe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
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80640" y="2651040"/>
            <a:ext cx="8982360" cy="2411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86000" y="264600"/>
            <a:ext cx="8183520" cy="1473120"/>
          </a:xfrm>
          <a:prstGeom prst="rect">
            <a:avLst/>
          </a:prstGeom>
        </p:spPr>
        <p:txBody>
          <a:bodyPr tIns="91440" bIns="91440" anchor="b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45D9DB7-6DAB-4768-AA43-5EFB08C926C7}" type="slidenum">
              <a:rPr b="0" lang="en-IN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 rot="5400000">
            <a:off x="4408200" y="-1800"/>
            <a:ext cx="4733640" cy="4737240"/>
          </a:xfrm>
          <a:prstGeom prst="diagStripe">
            <a:avLst>
              <a:gd name="adj" fmla="val 49469"/>
            </a:avLst>
          </a:prstGeom>
          <a:solidFill>
            <a:schemeClr val="lt1">
              <a:alpha val="346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" name="CustomShape 2"/>
          <p:cNvSpPr/>
          <p:nvPr/>
        </p:nvSpPr>
        <p:spPr>
          <a:xfrm rot="5400000">
            <a:off x="4841280" y="5400"/>
            <a:ext cx="4297680" cy="4286520"/>
          </a:xfrm>
          <a:prstGeom prst="diagStripe">
            <a:avLst>
              <a:gd name="adj" fmla="val 0"/>
            </a:avLst>
          </a:prstGeom>
          <a:solidFill>
            <a:schemeClr val="lt1">
              <a:alpha val="346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3"/>
          <p:cNvSpPr/>
          <p:nvPr/>
        </p:nvSpPr>
        <p:spPr>
          <a:xfrm rot="16200000">
            <a:off x="5618520" y="12366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4"/>
          <p:cNvSpPr/>
          <p:nvPr/>
        </p:nvSpPr>
        <p:spPr>
          <a:xfrm flipH="1">
            <a:off x="5850000" y="144396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5"/>
          <p:cNvSpPr/>
          <p:nvPr/>
        </p:nvSpPr>
        <p:spPr>
          <a:xfrm rot="16200000">
            <a:off x="5987160" y="24696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6"/>
          <p:cNvSpPr/>
          <p:nvPr/>
        </p:nvSpPr>
        <p:spPr>
          <a:xfrm flipH="1">
            <a:off x="6222240" y="267696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7"/>
          <p:cNvSpPr/>
          <p:nvPr/>
        </p:nvSpPr>
        <p:spPr>
          <a:xfrm rot="16200000">
            <a:off x="6675480" y="186228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8"/>
          <p:cNvSpPr/>
          <p:nvPr/>
        </p:nvSpPr>
        <p:spPr>
          <a:xfrm flipH="1">
            <a:off x="6908040" y="206964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9"/>
          <p:cNvSpPr/>
          <p:nvPr/>
        </p:nvSpPr>
        <p:spPr>
          <a:xfrm rot="16200000">
            <a:off x="6861240" y="247788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10"/>
          <p:cNvSpPr/>
          <p:nvPr/>
        </p:nvSpPr>
        <p:spPr>
          <a:xfrm flipH="1">
            <a:off x="7965360" y="26928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11"/>
          <p:cNvSpPr/>
          <p:nvPr/>
        </p:nvSpPr>
        <p:spPr>
          <a:xfrm flipH="1">
            <a:off x="8145000" y="330876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12"/>
          <p:cNvSpPr/>
          <p:nvPr/>
        </p:nvSpPr>
        <p:spPr>
          <a:xfrm rot="16200000">
            <a:off x="7047720" y="309528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13"/>
          <p:cNvSpPr/>
          <p:nvPr/>
        </p:nvSpPr>
        <p:spPr>
          <a:xfrm flipH="1">
            <a:off x="7276680" y="330264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14"/>
          <p:cNvSpPr/>
          <p:nvPr/>
        </p:nvSpPr>
        <p:spPr>
          <a:xfrm rot="16200000">
            <a:off x="7227360" y="371088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15"/>
          <p:cNvSpPr/>
          <p:nvPr/>
        </p:nvSpPr>
        <p:spPr>
          <a:xfrm flipH="1">
            <a:off x="7462440" y="391824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16"/>
          <p:cNvSpPr/>
          <p:nvPr/>
        </p:nvSpPr>
        <p:spPr>
          <a:xfrm rot="16200000">
            <a:off x="8102520" y="37188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17"/>
          <p:cNvSpPr/>
          <p:nvPr/>
        </p:nvSpPr>
        <p:spPr>
          <a:xfrm flipH="1">
            <a:off x="8334360" y="39258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18"/>
          <p:cNvSpPr/>
          <p:nvPr/>
        </p:nvSpPr>
        <p:spPr>
          <a:xfrm rot="16200000">
            <a:off x="8288280" y="4334400"/>
            <a:ext cx="808560" cy="808560"/>
          </a:xfrm>
          <a:prstGeom prst="diagStripe">
            <a:avLst>
              <a:gd name="adj" fmla="val 50000"/>
            </a:avLst>
          </a:prstGeom>
          <a:solidFill>
            <a:schemeClr val="lt1">
              <a:alpha val="731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PlaceHolder 19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37FDCDB-6214-41E1-9813-41B47A13522B}" type="slidenum">
              <a:rPr b="0" lang="en-IN" sz="1000" spc="-1" strike="noStrike">
                <a:solidFill>
                  <a:srgbClr val="7f7f7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7" name="PlaceHolder 20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6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486000" y="264600"/>
            <a:ext cx="8183520" cy="147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lang="en-IN" sz="4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CSS: Cascading  Style Sheets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09160" y="528120"/>
            <a:ext cx="6562800" cy="392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Properties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15000"/>
              </a:lnSpc>
            </a:pPr>
            <a:r>
              <a:rPr b="1" lang="en-IN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Backgrounds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15000"/>
              </a:lnSpc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1. Background-color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15000"/>
              </a:lnSpc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2. Background-width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15000"/>
              </a:lnSpc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3. Background-position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15000"/>
              </a:lnSpc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4. Background-attachment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15000"/>
              </a:lnSpc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5. Background-repeat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887400" y="1418760"/>
            <a:ext cx="5829120" cy="30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Link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</a:t>
            </a: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four links states are: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a:link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a:visited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a:hover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a:active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262080" y="658800"/>
            <a:ext cx="2373120" cy="64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Properties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4" dur="indefinite" restart="never" nodeType="tmRoot">
          <p:childTnLst>
            <p:seq>
              <p:cTn id="4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540360" y="367560"/>
            <a:ext cx="7009920" cy="4143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Table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Table can have following attributes: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Properties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Table Border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Table width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Table Height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Table Color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 Alignment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6" dur="indefinite" restart="never" nodeType="tmRoot">
          <p:childTnLst>
            <p:seq>
              <p:cTn id="4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7600" y="418320"/>
            <a:ext cx="6687000" cy="38818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Properties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Display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Block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Inline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919440" y="171000"/>
            <a:ext cx="7351920" cy="447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2286000" indent="457200">
              <a:lnSpc>
                <a:spcPct val="100000"/>
              </a:lnSpc>
            </a:pPr>
            <a:r>
              <a:rPr b="1" lang="en-IN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Position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Different positions of HTML elements are: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Static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: By default are HTML elements are positioned as static.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Fixed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Relative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Absolute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Sticky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0" dur="indefinite" restart="never" nodeType="tmRoot">
          <p:childTnLst>
            <p:seq>
              <p:cTn id="5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99680" y="30708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Box Model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assumes every HTML element as a </a:t>
            </a:r>
            <a:r>
              <a:rPr b="1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box model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for convenient styling.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Shape 205" descr=""/>
          <p:cNvPicPr/>
          <p:nvPr/>
        </p:nvPicPr>
        <p:blipFill>
          <a:blip r:embed="rId1"/>
          <a:stretch/>
        </p:blipFill>
        <p:spPr>
          <a:xfrm>
            <a:off x="2123640" y="2008080"/>
            <a:ext cx="3619080" cy="209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2" dur="indefinite" restart="never" nodeType="tmRoot">
          <p:childTnLst>
            <p:seq>
              <p:cTn id="5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311760" y="256680"/>
            <a:ext cx="8170560" cy="4311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Overflow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457200">
              <a:lnSpc>
                <a:spcPct val="100000"/>
              </a:lnSpc>
            </a:pPr>
            <a:r>
              <a:rPr b="1" lang="en-IN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 CSS, Overflow of contents can be handled in following ways: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Scroll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Auto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Hidden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Visible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Properties: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427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Overflow-x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427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Overflow-y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4" dur="indefinite" restart="never" nodeType="tmRoot">
          <p:childTnLst>
            <p:seq>
              <p:cTn id="5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311760" y="322560"/>
            <a:ext cx="8045280" cy="4245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Float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float property specifies whether or not an element should float.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1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Float can have following properties: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float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clear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Inline-Block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068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Inline-block elements are like inline elements but they can have a width and a height.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6" dur="indefinite" restart="never" nodeType="tmRoot">
          <p:childTnLst>
            <p:seq>
              <p:cTn id="5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311760" y="375480"/>
            <a:ext cx="7492320" cy="4193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Opacity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four links states are: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297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Opacity means Transparency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297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Opacity takes value from 0 to 1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371600" indent="-3297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Lower the value greater will be the opacity.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8" dur="indefinite" restart="never" nodeType="tmRoot">
          <p:childTnLst>
            <p:seq>
              <p:cTn id="5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Thank you!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645480" y="2644200"/>
            <a:ext cx="3062880" cy="970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7f7f7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Lorem ipsum dolor sit amet, consectetur adipiscing elit. Curabitur eleifend a diam quis suscipit.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5256360" y="3350160"/>
            <a:ext cx="862200" cy="605160"/>
          </a:xfrm>
          <a:prstGeom prst="trapezoid">
            <a:avLst>
              <a:gd name="adj" fmla="val 25000"/>
            </a:avLst>
          </a:prstGeom>
          <a:solidFill>
            <a:srgbClr val="e7e7e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4"/>
          <p:cNvSpPr/>
          <p:nvPr/>
        </p:nvSpPr>
        <p:spPr>
          <a:xfrm rot="10800000">
            <a:off x="5711040" y="3955320"/>
            <a:ext cx="365040" cy="553320"/>
          </a:xfrm>
          <a:prstGeom prst="triangle">
            <a:avLst>
              <a:gd name="adj" fmla="val 96745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5"/>
          <p:cNvSpPr/>
          <p:nvPr/>
        </p:nvSpPr>
        <p:spPr>
          <a:xfrm>
            <a:off x="5175720" y="3401280"/>
            <a:ext cx="149040" cy="553320"/>
          </a:xfrm>
          <a:prstGeom prst="triangle">
            <a:avLst>
              <a:gd name="adj" fmla="val 98558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6"/>
          <p:cNvSpPr/>
          <p:nvPr/>
        </p:nvSpPr>
        <p:spPr>
          <a:xfrm rot="10800000">
            <a:off x="6199560" y="3985560"/>
            <a:ext cx="1105200" cy="41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7"/>
          <p:cNvSpPr/>
          <p:nvPr/>
        </p:nvSpPr>
        <p:spPr>
          <a:xfrm rot="10800000">
            <a:off x="6208560" y="3992760"/>
            <a:ext cx="1123200" cy="414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8"/>
          <p:cNvSpPr/>
          <p:nvPr/>
        </p:nvSpPr>
        <p:spPr>
          <a:xfrm>
            <a:off x="5321160" y="3401640"/>
            <a:ext cx="38880" cy="54216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9"/>
          <p:cNvSpPr/>
          <p:nvPr/>
        </p:nvSpPr>
        <p:spPr>
          <a:xfrm>
            <a:off x="4066920" y="1568880"/>
            <a:ext cx="3159720" cy="1838880"/>
          </a:xfrm>
          <a:prstGeom prst="roundRect">
            <a:avLst>
              <a:gd name="adj" fmla="val 1882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10"/>
          <p:cNvSpPr/>
          <p:nvPr/>
        </p:nvSpPr>
        <p:spPr>
          <a:xfrm>
            <a:off x="4066920" y="1553400"/>
            <a:ext cx="3159720" cy="1838880"/>
          </a:xfrm>
          <a:prstGeom prst="roundRect">
            <a:avLst>
              <a:gd name="adj" fmla="val 1764"/>
            </a:avLst>
          </a:prstGeom>
          <a:solidFill>
            <a:srgbClr val="efefe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1" name="Shape 236" descr=""/>
          <p:cNvPicPr/>
          <p:nvPr/>
        </p:nvPicPr>
        <p:blipFill>
          <a:blip r:embed="rId1"/>
          <a:srcRect l="45351" t="50728" r="19579" b="26213"/>
          <a:stretch/>
        </p:blipFill>
        <p:spPr>
          <a:xfrm>
            <a:off x="4115160" y="1605600"/>
            <a:ext cx="3062880" cy="1745280"/>
          </a:xfrm>
          <a:prstGeom prst="rect">
            <a:avLst/>
          </a:prstGeom>
          <a:ln>
            <a:noFill/>
          </a:ln>
        </p:spPr>
      </p:pic>
      <p:sp>
        <p:nvSpPr>
          <p:cNvPr id="132" name="CustomShape 11"/>
          <p:cNvSpPr/>
          <p:nvPr/>
        </p:nvSpPr>
        <p:spPr>
          <a:xfrm flipH="1">
            <a:off x="4114800" y="1606680"/>
            <a:ext cx="3062880" cy="174312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12"/>
          <p:cNvSpPr/>
          <p:nvPr/>
        </p:nvSpPr>
        <p:spPr>
          <a:xfrm>
            <a:off x="6773760" y="2546280"/>
            <a:ext cx="1012680" cy="1522440"/>
          </a:xfrm>
          <a:prstGeom prst="roundRect">
            <a:avLst>
              <a:gd name="adj" fmla="val 5402"/>
            </a:avLst>
          </a:prstGeom>
          <a:solidFill>
            <a:srgbClr val="1b212c"/>
          </a:solidFill>
          <a:ln>
            <a:noFill/>
          </a:ln>
          <a:effectLst>
            <a:outerShdw algn="tr" blurRad="387350" dir="8100000" dist="38100" rotWithShape="0" sx="107000" sy="107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4" name="CustomShape 13"/>
          <p:cNvSpPr/>
          <p:nvPr/>
        </p:nvSpPr>
        <p:spPr>
          <a:xfrm rot="16200000">
            <a:off x="6519240" y="2801520"/>
            <a:ext cx="1510920" cy="1024200"/>
          </a:xfrm>
          <a:prstGeom prst="roundRect">
            <a:avLst>
              <a:gd name="adj" fmla="val 4551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14"/>
          <p:cNvSpPr/>
          <p:nvPr/>
        </p:nvSpPr>
        <p:spPr>
          <a:xfrm rot="16200000">
            <a:off x="6519240" y="2790360"/>
            <a:ext cx="1510920" cy="1024200"/>
          </a:xfrm>
          <a:prstGeom prst="roundRect">
            <a:avLst>
              <a:gd name="adj" fmla="val 4551"/>
            </a:avLst>
          </a:prstGeom>
          <a:solidFill>
            <a:srgbClr val="efefe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15"/>
          <p:cNvSpPr/>
          <p:nvPr/>
        </p:nvSpPr>
        <p:spPr>
          <a:xfrm>
            <a:off x="7171920" y="3992760"/>
            <a:ext cx="204840" cy="284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7" name="Shape 243" descr=""/>
          <p:cNvPicPr/>
          <p:nvPr/>
        </p:nvPicPr>
        <p:blipFill>
          <a:blip r:embed="rId2"/>
          <a:srcRect l="53161" t="53051" r="26234" b="16018"/>
          <a:stretch/>
        </p:blipFill>
        <p:spPr>
          <a:xfrm>
            <a:off x="6762240" y="2613600"/>
            <a:ext cx="1023840" cy="1332720"/>
          </a:xfrm>
          <a:prstGeom prst="rect">
            <a:avLst/>
          </a:prstGeom>
          <a:ln>
            <a:noFill/>
          </a:ln>
        </p:spPr>
      </p:pic>
      <p:sp>
        <p:nvSpPr>
          <p:cNvPr id="138" name="CustomShape 16"/>
          <p:cNvSpPr/>
          <p:nvPr/>
        </p:nvSpPr>
        <p:spPr>
          <a:xfrm flipH="1">
            <a:off x="6761880" y="2613960"/>
            <a:ext cx="1023840" cy="133272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17"/>
          <p:cNvSpPr/>
          <p:nvPr/>
        </p:nvSpPr>
        <p:spPr>
          <a:xfrm>
            <a:off x="6405840" y="3123000"/>
            <a:ext cx="520200" cy="1033920"/>
          </a:xfrm>
          <a:prstGeom prst="roundRect">
            <a:avLst>
              <a:gd name="adj" fmla="val 5402"/>
            </a:avLst>
          </a:prstGeom>
          <a:solidFill>
            <a:srgbClr val="1b212c"/>
          </a:solidFill>
          <a:ln>
            <a:noFill/>
          </a:ln>
          <a:effectLst>
            <a:outerShdw algn="tr" blurRad="387350" dir="8100000" dist="38100" rotWithShape="0" sx="107000" sy="107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0" name="CustomShape 18"/>
          <p:cNvSpPr/>
          <p:nvPr/>
        </p:nvSpPr>
        <p:spPr>
          <a:xfrm rot="16200000">
            <a:off x="6152040" y="3384000"/>
            <a:ext cx="1028520" cy="520200"/>
          </a:xfrm>
          <a:prstGeom prst="roundRect">
            <a:avLst>
              <a:gd name="adj" fmla="val 4551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19"/>
          <p:cNvSpPr/>
          <p:nvPr/>
        </p:nvSpPr>
        <p:spPr>
          <a:xfrm rot="16200000">
            <a:off x="6152040" y="3376440"/>
            <a:ext cx="1028520" cy="520200"/>
          </a:xfrm>
          <a:prstGeom prst="roundRect">
            <a:avLst>
              <a:gd name="adj" fmla="val 4551"/>
            </a:avLst>
          </a:prstGeom>
          <a:solidFill>
            <a:srgbClr val="efefe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0"/>
          <p:cNvSpPr/>
          <p:nvPr/>
        </p:nvSpPr>
        <p:spPr>
          <a:xfrm>
            <a:off x="6582240" y="4065480"/>
            <a:ext cx="169560" cy="2736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3" name="Shape 250" descr=""/>
          <p:cNvPicPr/>
          <p:nvPr/>
        </p:nvPicPr>
        <p:blipFill>
          <a:blip r:embed="rId3"/>
          <a:srcRect l="41325" t="42206" r="47974" b="36728"/>
          <a:stretch/>
        </p:blipFill>
        <p:spPr>
          <a:xfrm>
            <a:off x="6405480" y="3121560"/>
            <a:ext cx="520200" cy="888480"/>
          </a:xfrm>
          <a:prstGeom prst="rect">
            <a:avLst/>
          </a:prstGeom>
          <a:ln>
            <a:noFill/>
          </a:ln>
        </p:spPr>
      </p:pic>
      <p:sp>
        <p:nvSpPr>
          <p:cNvPr id="144" name="CustomShape 21"/>
          <p:cNvSpPr/>
          <p:nvPr/>
        </p:nvSpPr>
        <p:spPr>
          <a:xfrm flipH="1">
            <a:off x="6404400" y="3142800"/>
            <a:ext cx="520200" cy="86760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2"/>
          <p:cNvSpPr/>
          <p:nvPr/>
        </p:nvSpPr>
        <p:spPr>
          <a:xfrm rot="10800000">
            <a:off x="7936920" y="4135680"/>
            <a:ext cx="288720" cy="230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7e7e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23"/>
          <p:cNvSpPr/>
          <p:nvPr/>
        </p:nvSpPr>
        <p:spPr>
          <a:xfrm rot="5400000">
            <a:off x="7676640" y="3944520"/>
            <a:ext cx="128160" cy="183960"/>
          </a:xfrm>
          <a:prstGeom prst="triangle">
            <a:avLst>
              <a:gd name="adj" fmla="val 27359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24"/>
          <p:cNvSpPr/>
          <p:nvPr/>
        </p:nvSpPr>
        <p:spPr>
          <a:xfrm>
            <a:off x="7648200" y="3443400"/>
            <a:ext cx="288720" cy="230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7e7e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25"/>
          <p:cNvSpPr/>
          <p:nvPr/>
        </p:nvSpPr>
        <p:spPr>
          <a:xfrm>
            <a:off x="7564680" y="3564000"/>
            <a:ext cx="455040" cy="455040"/>
          </a:xfrm>
          <a:prstGeom prst="ellipse">
            <a:avLst/>
          </a:prstGeom>
          <a:solidFill>
            <a:srgbClr val="1b212c"/>
          </a:solidFill>
          <a:ln>
            <a:noFill/>
          </a:ln>
          <a:effectLst>
            <a:outerShdw algn="tr" blurRad="387350" dir="8100000" dist="38100" rotWithShape="0" sx="107000" sy="107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9" name="CustomShape 26"/>
          <p:cNvSpPr/>
          <p:nvPr/>
        </p:nvSpPr>
        <p:spPr>
          <a:xfrm>
            <a:off x="7564680" y="3569040"/>
            <a:ext cx="455040" cy="45504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27"/>
          <p:cNvSpPr/>
          <p:nvPr/>
        </p:nvSpPr>
        <p:spPr>
          <a:xfrm>
            <a:off x="7564680" y="3561840"/>
            <a:ext cx="455040" cy="45504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28"/>
          <p:cNvSpPr/>
          <p:nvPr/>
        </p:nvSpPr>
        <p:spPr>
          <a:xfrm>
            <a:off x="7995960" y="3765960"/>
            <a:ext cx="46800" cy="468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2" name="Shape 262" descr=""/>
          <p:cNvPicPr/>
          <p:nvPr/>
        </p:nvPicPr>
        <p:blipFill>
          <a:blip r:embed="rId4"/>
          <a:srcRect l="48577" t="47329" r="37420" b="36552"/>
          <a:stretch/>
        </p:blipFill>
        <p:spPr>
          <a:xfrm>
            <a:off x="7592040" y="3590640"/>
            <a:ext cx="400320" cy="398880"/>
          </a:xfrm>
          <a:prstGeom prst="rect">
            <a:avLst/>
          </a:prstGeom>
          <a:ln w="9360">
            <a:solidFill>
              <a:srgbClr val="ffffff"/>
            </a:solidFill>
            <a:round/>
          </a:ln>
        </p:spPr>
      </p:pic>
      <p:sp>
        <p:nvSpPr>
          <p:cNvPr id="153" name="CustomShape 29"/>
          <p:cNvSpPr/>
          <p:nvPr/>
        </p:nvSpPr>
        <p:spPr>
          <a:xfrm>
            <a:off x="8176680" y="3444480"/>
            <a:ext cx="288720" cy="690480"/>
          </a:xfrm>
          <a:prstGeom prst="roundRect">
            <a:avLst>
              <a:gd name="adj" fmla="val 15418"/>
            </a:avLst>
          </a:prstGeom>
          <a:solidFill>
            <a:srgbClr val="1b212c"/>
          </a:solidFill>
          <a:ln>
            <a:noFill/>
          </a:ln>
          <a:effectLst>
            <a:outerShdw algn="tr" blurRad="387350" dir="8100000" dist="38100" rotWithShape="0" sx="107000" sy="107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4" name="CustomShape 30"/>
          <p:cNvSpPr/>
          <p:nvPr/>
        </p:nvSpPr>
        <p:spPr>
          <a:xfrm rot="10800000">
            <a:off x="8465400" y="4135680"/>
            <a:ext cx="288720" cy="230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7e7e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31"/>
          <p:cNvSpPr/>
          <p:nvPr/>
        </p:nvSpPr>
        <p:spPr>
          <a:xfrm rot="5400000">
            <a:off x="8204760" y="3944520"/>
            <a:ext cx="128160" cy="183960"/>
          </a:xfrm>
          <a:prstGeom prst="triangle">
            <a:avLst>
              <a:gd name="adj" fmla="val 27359"/>
            </a:avLst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2"/>
          <p:cNvSpPr/>
          <p:nvPr/>
        </p:nvSpPr>
        <p:spPr>
          <a:xfrm>
            <a:off x="8176320" y="3443400"/>
            <a:ext cx="288720" cy="2304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e7e7e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33"/>
          <p:cNvSpPr/>
          <p:nvPr/>
        </p:nvSpPr>
        <p:spPr>
          <a:xfrm>
            <a:off x="8118720" y="3569400"/>
            <a:ext cx="396360" cy="444240"/>
          </a:xfrm>
          <a:prstGeom prst="roundRect">
            <a:avLst>
              <a:gd name="adj" fmla="val 12273"/>
            </a:avLst>
          </a:prstGeom>
          <a:solidFill>
            <a:srgbClr val="1b212c"/>
          </a:solidFill>
          <a:ln>
            <a:noFill/>
          </a:ln>
          <a:effectLst>
            <a:outerShdw algn="tr" blurRad="387350" dir="8100000" dist="38100" rotWithShape="0" sx="107000" sy="107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8" name="CustomShape 34"/>
          <p:cNvSpPr/>
          <p:nvPr/>
        </p:nvSpPr>
        <p:spPr>
          <a:xfrm>
            <a:off x="8110800" y="3585960"/>
            <a:ext cx="412200" cy="456120"/>
          </a:xfrm>
          <a:prstGeom prst="roundRect">
            <a:avLst>
              <a:gd name="adj" fmla="val 10240"/>
            </a:avLst>
          </a:prstGeom>
          <a:solidFill>
            <a:srgbClr val="99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35"/>
          <p:cNvSpPr/>
          <p:nvPr/>
        </p:nvSpPr>
        <p:spPr>
          <a:xfrm>
            <a:off x="8499600" y="3765960"/>
            <a:ext cx="46800" cy="46800"/>
          </a:xfrm>
          <a:prstGeom prst="flowChartDelay">
            <a:avLst/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36"/>
          <p:cNvSpPr/>
          <p:nvPr/>
        </p:nvSpPr>
        <p:spPr>
          <a:xfrm>
            <a:off x="8110800" y="3567600"/>
            <a:ext cx="412200" cy="468720"/>
          </a:xfrm>
          <a:prstGeom prst="roundRect">
            <a:avLst>
              <a:gd name="adj" fmla="val 10240"/>
            </a:avLst>
          </a:prstGeom>
          <a:solidFill>
            <a:srgbClr val="d9d9d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1" name="Shape 272" descr=""/>
          <p:cNvPicPr/>
          <p:nvPr/>
        </p:nvPicPr>
        <p:blipFill>
          <a:blip r:embed="rId5"/>
          <a:srcRect l="49661" t="55908" r="37346" b="27088"/>
          <a:stretch/>
        </p:blipFill>
        <p:spPr>
          <a:xfrm>
            <a:off x="8127360" y="3586680"/>
            <a:ext cx="378720" cy="429480"/>
          </a:xfrm>
          <a:prstGeom prst="rect">
            <a:avLst/>
          </a:prstGeom>
          <a:ln w="9360">
            <a:solidFill>
              <a:srgbClr val="ffffff"/>
            </a:solidFill>
            <a:round/>
          </a:ln>
        </p:spPr>
      </p:pic>
    </p:spTree>
  </p:cSld>
  <p:timing>
    <p:tnLst>
      <p:par>
        <p:cTn id="60" dur="indefinite" restart="never" nodeType="tmRoot">
          <p:childTnLst>
            <p:seq>
              <p:cTn id="6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218160" y="502200"/>
            <a:ext cx="5535000" cy="41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 is CSS?</a:t>
            </a: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describes how HTML elements are to be displayed on screen, paper, or in other media.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saves a lot of work. It can control the layout of multiple web pages all at once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70880" y="345600"/>
            <a:ext cx="7171920" cy="3562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Why CSS?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  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CSS is used to define styles for your web pages, including the design,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layout and variations in display for different devices and screen sizes. 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Save lots of time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Easy maintenance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Pages load faster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Superior styles to HTML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Multiple Device Compatibility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297720" y="4226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  </a:t>
            </a: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 </a:t>
            </a: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Syntax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297440" y="174348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01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1297440" y="265860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02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TextShape 4"/>
          <p:cNvSpPr txBox="1"/>
          <p:nvPr/>
        </p:nvSpPr>
        <p:spPr>
          <a:xfrm>
            <a:off x="2030400" y="265860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Source Sans Pro"/>
              </a:rPr>
              <a:t>Amet, consectetur adipiscing elit. Curabitur eleifend a diam quis suscipit. Class aptent taciti sociosqu ad litora torquent per conubia nostra.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1297440" y="357336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03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336240" y="1103040"/>
            <a:ext cx="7412760" cy="33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Selector {property : value ;}    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 =&gt;</a:t>
            </a:r>
            <a:r>
              <a:rPr b="0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div{ color :red;}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1000"/>
                                        <p:tgtEl>
                                          <p:spTgt spid="101">
                                            <p:txEl>
                                              <p:pRg st="0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1000"/>
                                        <p:tgtEl>
                                          <p:spTgt spid="101">
                                            <p:txEl>
                                              <p:pRg st="3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1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1000"/>
                                        <p:tgtEl>
                                          <p:spTgt spid="101">
                                            <p:txEl>
                                              <p:pRg st="41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2" end="6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8" dur="1000"/>
                                        <p:tgtEl>
                                          <p:spTgt spid="101">
                                            <p:txEl>
                                              <p:pRg st="42" end="6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67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" dur="1000"/>
                                        <p:tgtEl>
                                          <p:spTgt spid="101">
                                            <p:txEl>
                                              <p:pRg st="67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9520" y="623880"/>
            <a:ext cx="606168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Selectors Type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Element Selector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Class Selector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 Selector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Universal Selector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Grouping Selector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4" dur="indefinite" restart="never" nodeType="tmRoot">
          <p:childTnLst>
            <p:seq>
              <p:cTn id="3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271440" y="35532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CSS Insertions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480600" y="1443600"/>
            <a:ext cx="661968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Inline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Internal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b="1" lang="en-IN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External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6" dur="indefinite" restart="never" nodeType="tmRoot">
          <p:childTnLst>
            <p:seq>
              <p:cTn id="3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Properties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963720" y="1311480"/>
            <a:ext cx="74066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Colors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Colors in CSS are most often specified by: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valid color name - like "red"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RGB value - like “rgb(255, 0, 0)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000000"/>
              </a:buClr>
              <a:buFont typeface="Arial"/>
              <a:buAutoNum type="arabicPeriod"/>
            </a:pPr>
            <a:r>
              <a:rPr b="1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HEX value - like "#ff0000"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8" dur="indefinite" restart="never" nodeType="tmRoot">
          <p:childTnLst>
            <p:seq>
              <p:cTn id="3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311760" y="376200"/>
            <a:ext cx="7769520" cy="4172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Properties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Fonts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</a:t>
            </a: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  </a:t>
            </a: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Font Family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</a:t>
            </a: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2.   Font Style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</a:t>
            </a:r>
            <a:r>
              <a:rPr b="1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3.  Font Size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0" dur="indefinite" restart="never" nodeType="tmRoot">
          <p:childTnLst>
            <p:seq>
              <p:cTn id="4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Properties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52000" y="1342440"/>
            <a:ext cx="614232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Text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1.  Text Color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2. Text Alignment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3. Text Decoration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2" dur="indefinite" restart="never" nodeType="tmRoot">
          <p:childTnLst>
            <p:seq>
              <p:cTn id="4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2018-01-30T17:09:47Z</dcterms:modified>
  <cp:revision>1</cp:revision>
  <dc:subject/>
  <dc:title/>
</cp:coreProperties>
</file>